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1" r:id="rId6"/>
    <p:sldId id="258" r:id="rId7"/>
    <p:sldId id="262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70C48-8D47-4780-9049-1CB0E2D3CDED}" v="8" dt="2023-03-27T13:16:15.2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Marshall (Agewell)" userId="1570dac4-1c65-4a99-9b86-2244eea18796" providerId="ADAL" clId="{65370C48-8D47-4780-9049-1CB0E2D3CDED}"/>
    <pc:docChg chg="custSel addSld delSld modSld sldOrd">
      <pc:chgData name="Jenny Marshall (Agewell)" userId="1570dac4-1c65-4a99-9b86-2244eea18796" providerId="ADAL" clId="{65370C48-8D47-4780-9049-1CB0E2D3CDED}" dt="2023-03-27T14:00:13.401" v="113" actId="1076"/>
      <pc:docMkLst>
        <pc:docMk/>
      </pc:docMkLst>
      <pc:sldChg chg="modSp mod">
        <pc:chgData name="Jenny Marshall (Agewell)" userId="1570dac4-1c65-4a99-9b86-2244eea18796" providerId="ADAL" clId="{65370C48-8D47-4780-9049-1CB0E2D3CDED}" dt="2023-03-27T13:16:15.221" v="75" actId="20577"/>
        <pc:sldMkLst>
          <pc:docMk/>
          <pc:sldMk cId="4262302030" sldId="260"/>
        </pc:sldMkLst>
        <pc:spChg chg="mod">
          <ac:chgData name="Jenny Marshall (Agewell)" userId="1570dac4-1c65-4a99-9b86-2244eea18796" providerId="ADAL" clId="{65370C48-8D47-4780-9049-1CB0E2D3CDED}" dt="2023-03-27T13:06:33.395" v="56" actId="1076"/>
          <ac:spMkLst>
            <pc:docMk/>
            <pc:sldMk cId="4262302030" sldId="260"/>
            <ac:spMk id="6" creationId="{2FE17B60-0179-50E8-D2B7-5481CE2A0041}"/>
          </ac:spMkLst>
        </pc:spChg>
        <pc:graphicFrameChg chg="mod">
          <ac:chgData name="Jenny Marshall (Agewell)" userId="1570dac4-1c65-4a99-9b86-2244eea18796" providerId="ADAL" clId="{65370C48-8D47-4780-9049-1CB0E2D3CDED}" dt="2023-03-27T13:16:15.221" v="75" actId="20577"/>
          <ac:graphicFrameMkLst>
            <pc:docMk/>
            <pc:sldMk cId="4262302030" sldId="260"/>
            <ac:graphicFrameMk id="8" creationId="{93421CD2-D32B-93E4-4329-B78B6498B482}"/>
          </ac:graphicFrameMkLst>
        </pc:graphicFrameChg>
      </pc:sldChg>
      <pc:sldChg chg="modSp mod">
        <pc:chgData name="Jenny Marshall (Agewell)" userId="1570dac4-1c65-4a99-9b86-2244eea18796" providerId="ADAL" clId="{65370C48-8D47-4780-9049-1CB0E2D3CDED}" dt="2023-03-27T13:12:11.246" v="65" actId="20577"/>
        <pc:sldMkLst>
          <pc:docMk/>
          <pc:sldMk cId="859558082" sldId="261"/>
        </pc:sldMkLst>
        <pc:graphicFrameChg chg="modGraphic">
          <ac:chgData name="Jenny Marshall (Agewell)" userId="1570dac4-1c65-4a99-9b86-2244eea18796" providerId="ADAL" clId="{65370C48-8D47-4780-9049-1CB0E2D3CDED}" dt="2023-03-27T13:12:11.246" v="65" actId="20577"/>
          <ac:graphicFrameMkLst>
            <pc:docMk/>
            <pc:sldMk cId="859558082" sldId="261"/>
            <ac:graphicFrameMk id="5" creationId="{50AA7809-1150-8C96-33AE-C43F555668FC}"/>
          </ac:graphicFrameMkLst>
        </pc:graphicFrameChg>
      </pc:sldChg>
      <pc:sldChg chg="ord">
        <pc:chgData name="Jenny Marshall (Agewell)" userId="1570dac4-1c65-4a99-9b86-2244eea18796" providerId="ADAL" clId="{65370C48-8D47-4780-9049-1CB0E2D3CDED}" dt="2023-03-27T13:12:48.960" v="67"/>
        <pc:sldMkLst>
          <pc:docMk/>
          <pc:sldMk cId="2016102960" sldId="262"/>
        </pc:sldMkLst>
      </pc:sldChg>
      <pc:sldChg chg="delSp modSp del mod">
        <pc:chgData name="Jenny Marshall (Agewell)" userId="1570dac4-1c65-4a99-9b86-2244eea18796" providerId="ADAL" clId="{65370C48-8D47-4780-9049-1CB0E2D3CDED}" dt="2023-03-27T13:07:24.349" v="61" actId="2696"/>
        <pc:sldMkLst>
          <pc:docMk/>
          <pc:sldMk cId="1486922852" sldId="263"/>
        </pc:sldMkLst>
        <pc:picChg chg="del mod">
          <ac:chgData name="Jenny Marshall (Agewell)" userId="1570dac4-1c65-4a99-9b86-2244eea18796" providerId="ADAL" clId="{65370C48-8D47-4780-9049-1CB0E2D3CDED}" dt="2023-03-27T13:07:19.632" v="60" actId="478"/>
          <ac:picMkLst>
            <pc:docMk/>
            <pc:sldMk cId="1486922852" sldId="263"/>
            <ac:picMk id="5" creationId="{72FC3207-38F3-FF55-D369-BDE4B282DB0F}"/>
          </ac:picMkLst>
        </pc:picChg>
      </pc:sldChg>
      <pc:sldChg chg="delSp modSp add mod">
        <pc:chgData name="Jenny Marshall (Agewell)" userId="1570dac4-1c65-4a99-9b86-2244eea18796" providerId="ADAL" clId="{65370C48-8D47-4780-9049-1CB0E2D3CDED}" dt="2023-03-27T14:00:13.401" v="113" actId="1076"/>
        <pc:sldMkLst>
          <pc:docMk/>
          <pc:sldMk cId="2384146087" sldId="263"/>
        </pc:sldMkLst>
        <pc:spChg chg="mod">
          <ac:chgData name="Jenny Marshall (Agewell)" userId="1570dac4-1c65-4a99-9b86-2244eea18796" providerId="ADAL" clId="{65370C48-8D47-4780-9049-1CB0E2D3CDED}" dt="2023-03-27T14:00:13.401" v="113" actId="1076"/>
          <ac:spMkLst>
            <pc:docMk/>
            <pc:sldMk cId="2384146087" sldId="263"/>
            <ac:spMk id="2" creationId="{C577A88C-E350-F977-6370-495BAFDB8C2C}"/>
          </ac:spMkLst>
        </pc:spChg>
        <pc:spChg chg="del">
          <ac:chgData name="Jenny Marshall (Agewell)" userId="1570dac4-1c65-4a99-9b86-2244eea18796" providerId="ADAL" clId="{65370C48-8D47-4780-9049-1CB0E2D3CDED}" dt="2023-03-27T13:59:51.963" v="81" actId="478"/>
          <ac:spMkLst>
            <pc:docMk/>
            <pc:sldMk cId="2384146087" sldId="263"/>
            <ac:spMk id="5" creationId="{F35304EA-AC50-51B3-6B17-6897053DC06B}"/>
          </ac:spMkLst>
        </pc:spChg>
        <pc:spChg chg="del">
          <ac:chgData name="Jenny Marshall (Agewell)" userId="1570dac4-1c65-4a99-9b86-2244eea18796" providerId="ADAL" clId="{65370C48-8D47-4780-9049-1CB0E2D3CDED}" dt="2023-03-27T13:59:50.526" v="80" actId="478"/>
          <ac:spMkLst>
            <pc:docMk/>
            <pc:sldMk cId="2384146087" sldId="263"/>
            <ac:spMk id="6" creationId="{2FE17B60-0179-50E8-D2B7-5481CE2A0041}"/>
          </ac:spMkLst>
        </pc:spChg>
        <pc:spChg chg="del mod">
          <ac:chgData name="Jenny Marshall (Agewell)" userId="1570dac4-1c65-4a99-9b86-2244eea18796" providerId="ADAL" clId="{65370C48-8D47-4780-9049-1CB0E2D3CDED}" dt="2023-03-27T13:59:47.746" v="79" actId="478"/>
          <ac:spMkLst>
            <pc:docMk/>
            <pc:sldMk cId="2384146087" sldId="263"/>
            <ac:spMk id="7" creationId="{1682D598-3C95-8425-412A-C465A8FABC1F}"/>
          </ac:spMkLst>
        </pc:spChg>
        <pc:graphicFrameChg chg="del">
          <ac:chgData name="Jenny Marshall (Agewell)" userId="1570dac4-1c65-4a99-9b86-2244eea18796" providerId="ADAL" clId="{65370C48-8D47-4780-9049-1CB0E2D3CDED}" dt="2023-03-27T13:59:44.821" v="77" actId="478"/>
          <ac:graphicFrameMkLst>
            <pc:docMk/>
            <pc:sldMk cId="2384146087" sldId="263"/>
            <ac:graphicFrameMk id="8" creationId="{93421CD2-D32B-93E4-4329-B78B6498B482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8CAFC5-5A07-4EAA-9CE8-04AB8805ED96}" type="doc">
      <dgm:prSet loTypeId="urn:microsoft.com/office/officeart/2005/8/layout/venn3" loCatId="relationship" qsTypeId="urn:microsoft.com/office/officeart/2005/8/quickstyle/simple2" qsCatId="simple" csTypeId="urn:microsoft.com/office/officeart/2005/8/colors/accent6_2" csCatId="accent6" phldr="1"/>
      <dgm:spPr/>
    </dgm:pt>
    <dgm:pt modelId="{BDCE8110-53D9-4106-93F2-05E37C265A41}">
      <dgm:prSet phldrT="[Text]"/>
      <dgm:spPr>
        <a:solidFill>
          <a:srgbClr val="7030A0">
            <a:alpha val="50000"/>
          </a:srgbClr>
        </a:solidFill>
        <a:ln w="57150">
          <a:solidFill>
            <a:srgbClr val="7030A0"/>
          </a:solidFill>
        </a:ln>
      </dgm:spPr>
      <dgm:t>
        <a:bodyPr/>
        <a:lstStyle/>
        <a:p>
          <a:r>
            <a:rPr lang="en-GB" dirty="0"/>
            <a:t>Age Friendly Network NI</a:t>
          </a:r>
        </a:p>
      </dgm:t>
    </dgm:pt>
    <dgm:pt modelId="{DE6DA0A6-FC8C-4039-8A88-388D97A1ECF2}" type="parTrans" cxnId="{B65F7690-889C-4EC2-8097-2B22E38B6798}">
      <dgm:prSet/>
      <dgm:spPr/>
      <dgm:t>
        <a:bodyPr/>
        <a:lstStyle/>
        <a:p>
          <a:endParaRPr lang="en-GB"/>
        </a:p>
      </dgm:t>
    </dgm:pt>
    <dgm:pt modelId="{E72FF66A-5B13-45B9-A8DB-591D539E4942}" type="sibTrans" cxnId="{B65F7690-889C-4EC2-8097-2B22E38B6798}">
      <dgm:prSet/>
      <dgm:spPr/>
      <dgm:t>
        <a:bodyPr/>
        <a:lstStyle/>
        <a:p>
          <a:endParaRPr lang="en-GB"/>
        </a:p>
      </dgm:t>
    </dgm:pt>
    <dgm:pt modelId="{B2F90FF6-B7B0-4A05-816F-D3B429119F74}">
      <dgm:prSet phldrT="[Text]"/>
      <dgm:spPr>
        <a:solidFill>
          <a:srgbClr val="7030A0">
            <a:alpha val="50000"/>
          </a:srgbClr>
        </a:solidFill>
        <a:ln w="57150">
          <a:solidFill>
            <a:srgbClr val="7030A0"/>
          </a:solidFill>
        </a:ln>
      </dgm:spPr>
      <dgm:t>
        <a:bodyPr/>
        <a:lstStyle/>
        <a:p>
          <a:r>
            <a:rPr lang="en-GB" dirty="0"/>
            <a:t>11 Local Council Areas</a:t>
          </a:r>
        </a:p>
      </dgm:t>
    </dgm:pt>
    <dgm:pt modelId="{858FD33E-6937-4168-9A38-F8CCC2A5D392}" type="parTrans" cxnId="{A1E904B3-ED4B-48B9-9B5C-87CCEA150A6A}">
      <dgm:prSet/>
      <dgm:spPr/>
      <dgm:t>
        <a:bodyPr/>
        <a:lstStyle/>
        <a:p>
          <a:endParaRPr lang="en-GB"/>
        </a:p>
      </dgm:t>
    </dgm:pt>
    <dgm:pt modelId="{1994E5CC-8D56-4F05-9224-772CD1798ACF}" type="sibTrans" cxnId="{A1E904B3-ED4B-48B9-9B5C-87CCEA150A6A}">
      <dgm:prSet/>
      <dgm:spPr/>
      <dgm:t>
        <a:bodyPr/>
        <a:lstStyle/>
        <a:p>
          <a:endParaRPr lang="en-GB"/>
        </a:p>
      </dgm:t>
    </dgm:pt>
    <dgm:pt modelId="{D8F6F44F-7B74-4FCD-A6EE-8F477C8EE2A2}">
      <dgm:prSet phldrT="[Text]"/>
      <dgm:spPr>
        <a:solidFill>
          <a:srgbClr val="7030A0">
            <a:alpha val="50000"/>
          </a:srgbClr>
        </a:solidFill>
        <a:ln w="57150">
          <a:solidFill>
            <a:srgbClr val="7030A0"/>
          </a:solidFill>
        </a:ln>
      </dgm:spPr>
      <dgm:t>
        <a:bodyPr/>
        <a:lstStyle/>
        <a:p>
          <a:r>
            <a:rPr lang="en-GB" dirty="0"/>
            <a:t>   Age </a:t>
          </a:r>
          <a:r>
            <a:rPr lang="en-GB"/>
            <a:t>Sector Networks</a:t>
          </a:r>
        </a:p>
        <a:p>
          <a:r>
            <a:rPr lang="en-GB"/>
            <a:t>/Age NI</a:t>
          </a:r>
          <a:endParaRPr lang="en-GB" dirty="0"/>
        </a:p>
      </dgm:t>
    </dgm:pt>
    <dgm:pt modelId="{6C4CD512-EDEF-4DEB-AE6A-601152FFBE9F}" type="parTrans" cxnId="{008C2CB6-C966-4808-80DD-66BC768EC6D7}">
      <dgm:prSet/>
      <dgm:spPr/>
      <dgm:t>
        <a:bodyPr/>
        <a:lstStyle/>
        <a:p>
          <a:endParaRPr lang="en-GB"/>
        </a:p>
      </dgm:t>
    </dgm:pt>
    <dgm:pt modelId="{A9840E0D-CF18-490F-B45F-3FB7DCC6DA3A}" type="sibTrans" cxnId="{008C2CB6-C966-4808-80DD-66BC768EC6D7}">
      <dgm:prSet/>
      <dgm:spPr/>
      <dgm:t>
        <a:bodyPr/>
        <a:lstStyle/>
        <a:p>
          <a:endParaRPr lang="en-GB"/>
        </a:p>
      </dgm:t>
    </dgm:pt>
    <dgm:pt modelId="{C2BB4867-1C53-45AA-8499-49BD78E2D5FE}" type="pres">
      <dgm:prSet presAssocID="{928CAFC5-5A07-4EAA-9CE8-04AB8805ED96}" presName="Name0" presStyleCnt="0">
        <dgm:presLayoutVars>
          <dgm:dir/>
          <dgm:resizeHandles val="exact"/>
        </dgm:presLayoutVars>
      </dgm:prSet>
      <dgm:spPr/>
    </dgm:pt>
    <dgm:pt modelId="{50371864-BBC4-4C64-B7CF-CA8A8D55B17A}" type="pres">
      <dgm:prSet presAssocID="{BDCE8110-53D9-4106-93F2-05E37C265A41}" presName="Name5" presStyleLbl="vennNode1" presStyleIdx="0" presStyleCnt="3">
        <dgm:presLayoutVars>
          <dgm:bulletEnabled val="1"/>
        </dgm:presLayoutVars>
      </dgm:prSet>
      <dgm:spPr/>
    </dgm:pt>
    <dgm:pt modelId="{4FBD0BE1-D058-4CC3-83E3-C5ACAB89CE78}" type="pres">
      <dgm:prSet presAssocID="{E72FF66A-5B13-45B9-A8DB-591D539E4942}" presName="space" presStyleCnt="0"/>
      <dgm:spPr/>
    </dgm:pt>
    <dgm:pt modelId="{B8F1E28F-55FD-459E-970F-1C513328A174}" type="pres">
      <dgm:prSet presAssocID="{B2F90FF6-B7B0-4A05-816F-D3B429119F74}" presName="Name5" presStyleLbl="vennNode1" presStyleIdx="1" presStyleCnt="3">
        <dgm:presLayoutVars>
          <dgm:bulletEnabled val="1"/>
        </dgm:presLayoutVars>
      </dgm:prSet>
      <dgm:spPr/>
    </dgm:pt>
    <dgm:pt modelId="{3518F0D4-4817-4907-8C7E-56352DDD9872}" type="pres">
      <dgm:prSet presAssocID="{1994E5CC-8D56-4F05-9224-772CD1798ACF}" presName="space" presStyleCnt="0"/>
      <dgm:spPr/>
    </dgm:pt>
    <dgm:pt modelId="{9DF58BB3-9825-4831-A538-CDDF829BA80D}" type="pres">
      <dgm:prSet presAssocID="{D8F6F44F-7B74-4FCD-A6EE-8F477C8EE2A2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55B1EA44-0832-4C44-99B5-7BC241AF127E}" type="presOf" srcId="{BDCE8110-53D9-4106-93F2-05E37C265A41}" destId="{50371864-BBC4-4C64-B7CF-CA8A8D55B17A}" srcOrd="0" destOrd="0" presId="urn:microsoft.com/office/officeart/2005/8/layout/venn3"/>
    <dgm:cxn modelId="{89B4B245-B99E-496E-9914-A3B9A4839817}" type="presOf" srcId="{928CAFC5-5A07-4EAA-9CE8-04AB8805ED96}" destId="{C2BB4867-1C53-45AA-8499-49BD78E2D5FE}" srcOrd="0" destOrd="0" presId="urn:microsoft.com/office/officeart/2005/8/layout/venn3"/>
    <dgm:cxn modelId="{1F093646-A0C0-49B5-9913-808B579580B8}" type="presOf" srcId="{D8F6F44F-7B74-4FCD-A6EE-8F477C8EE2A2}" destId="{9DF58BB3-9825-4831-A538-CDDF829BA80D}" srcOrd="0" destOrd="0" presId="urn:microsoft.com/office/officeart/2005/8/layout/venn3"/>
    <dgm:cxn modelId="{3D253947-C4D9-48D2-B9B8-E27F5C6CBCAE}" type="presOf" srcId="{B2F90FF6-B7B0-4A05-816F-D3B429119F74}" destId="{B8F1E28F-55FD-459E-970F-1C513328A174}" srcOrd="0" destOrd="0" presId="urn:microsoft.com/office/officeart/2005/8/layout/venn3"/>
    <dgm:cxn modelId="{B65F7690-889C-4EC2-8097-2B22E38B6798}" srcId="{928CAFC5-5A07-4EAA-9CE8-04AB8805ED96}" destId="{BDCE8110-53D9-4106-93F2-05E37C265A41}" srcOrd="0" destOrd="0" parTransId="{DE6DA0A6-FC8C-4039-8A88-388D97A1ECF2}" sibTransId="{E72FF66A-5B13-45B9-A8DB-591D539E4942}"/>
    <dgm:cxn modelId="{A1E904B3-ED4B-48B9-9B5C-87CCEA150A6A}" srcId="{928CAFC5-5A07-4EAA-9CE8-04AB8805ED96}" destId="{B2F90FF6-B7B0-4A05-816F-D3B429119F74}" srcOrd="1" destOrd="0" parTransId="{858FD33E-6937-4168-9A38-F8CCC2A5D392}" sibTransId="{1994E5CC-8D56-4F05-9224-772CD1798ACF}"/>
    <dgm:cxn modelId="{008C2CB6-C966-4808-80DD-66BC768EC6D7}" srcId="{928CAFC5-5A07-4EAA-9CE8-04AB8805ED96}" destId="{D8F6F44F-7B74-4FCD-A6EE-8F477C8EE2A2}" srcOrd="2" destOrd="0" parTransId="{6C4CD512-EDEF-4DEB-AE6A-601152FFBE9F}" sibTransId="{A9840E0D-CF18-490F-B45F-3FB7DCC6DA3A}"/>
    <dgm:cxn modelId="{9ADE6BD3-BE68-447A-8CFF-D6962FB2E1D9}" type="presParOf" srcId="{C2BB4867-1C53-45AA-8499-49BD78E2D5FE}" destId="{50371864-BBC4-4C64-B7CF-CA8A8D55B17A}" srcOrd="0" destOrd="0" presId="urn:microsoft.com/office/officeart/2005/8/layout/venn3"/>
    <dgm:cxn modelId="{FCB147E2-7593-450E-888F-E51A82821A15}" type="presParOf" srcId="{C2BB4867-1C53-45AA-8499-49BD78E2D5FE}" destId="{4FBD0BE1-D058-4CC3-83E3-C5ACAB89CE78}" srcOrd="1" destOrd="0" presId="urn:microsoft.com/office/officeart/2005/8/layout/venn3"/>
    <dgm:cxn modelId="{9803856B-F5EC-4D43-BEAE-711AF434A846}" type="presParOf" srcId="{C2BB4867-1C53-45AA-8499-49BD78E2D5FE}" destId="{B8F1E28F-55FD-459E-970F-1C513328A174}" srcOrd="2" destOrd="0" presId="urn:microsoft.com/office/officeart/2005/8/layout/venn3"/>
    <dgm:cxn modelId="{E5F6F0D7-92B6-4822-BCE8-246AED0AF691}" type="presParOf" srcId="{C2BB4867-1C53-45AA-8499-49BD78E2D5FE}" destId="{3518F0D4-4817-4907-8C7E-56352DDD9872}" srcOrd="3" destOrd="0" presId="urn:microsoft.com/office/officeart/2005/8/layout/venn3"/>
    <dgm:cxn modelId="{C68963E7-EF4E-4382-9B14-D12ADD5ECD68}" type="presParOf" srcId="{C2BB4867-1C53-45AA-8499-49BD78E2D5FE}" destId="{9DF58BB3-9825-4831-A538-CDDF829BA80D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71864-BBC4-4C64-B7CF-CA8A8D55B17A}">
      <dsp:nvSpPr>
        <dsp:cNvPr id="0" name=""/>
        <dsp:cNvSpPr/>
      </dsp:nvSpPr>
      <dsp:spPr>
        <a:xfrm>
          <a:off x="2236" y="860187"/>
          <a:ext cx="1955671" cy="1955671"/>
        </a:xfrm>
        <a:prstGeom prst="ellipse">
          <a:avLst/>
        </a:prstGeom>
        <a:solidFill>
          <a:srgbClr val="7030A0">
            <a:alpha val="50000"/>
          </a:srgbClr>
        </a:solidFill>
        <a:ln w="571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627" tIns="26670" rIns="10762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Age Friendly Network NI</a:t>
          </a:r>
        </a:p>
      </dsp:txBody>
      <dsp:txXfrm>
        <a:off x="288637" y="1146588"/>
        <a:ext cx="1382869" cy="1382869"/>
      </dsp:txXfrm>
    </dsp:sp>
    <dsp:sp modelId="{B8F1E28F-55FD-459E-970F-1C513328A174}">
      <dsp:nvSpPr>
        <dsp:cNvPr id="0" name=""/>
        <dsp:cNvSpPr/>
      </dsp:nvSpPr>
      <dsp:spPr>
        <a:xfrm>
          <a:off x="1566774" y="860187"/>
          <a:ext cx="1955671" cy="1955671"/>
        </a:xfrm>
        <a:prstGeom prst="ellipse">
          <a:avLst/>
        </a:prstGeom>
        <a:solidFill>
          <a:srgbClr val="7030A0">
            <a:alpha val="50000"/>
          </a:srgbClr>
        </a:solidFill>
        <a:ln w="571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627" tIns="26670" rIns="10762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11 Local Council Areas</a:t>
          </a:r>
        </a:p>
      </dsp:txBody>
      <dsp:txXfrm>
        <a:off x="1853175" y="1146588"/>
        <a:ext cx="1382869" cy="1382869"/>
      </dsp:txXfrm>
    </dsp:sp>
    <dsp:sp modelId="{9DF58BB3-9825-4831-A538-CDDF829BA80D}">
      <dsp:nvSpPr>
        <dsp:cNvPr id="0" name=""/>
        <dsp:cNvSpPr/>
      </dsp:nvSpPr>
      <dsp:spPr>
        <a:xfrm>
          <a:off x="3131311" y="860187"/>
          <a:ext cx="1955671" cy="1955671"/>
        </a:xfrm>
        <a:prstGeom prst="ellipse">
          <a:avLst/>
        </a:prstGeom>
        <a:solidFill>
          <a:srgbClr val="7030A0">
            <a:alpha val="50000"/>
          </a:srgbClr>
        </a:solidFill>
        <a:ln w="571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627" tIns="26670" rIns="10762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   Age </a:t>
          </a:r>
          <a:r>
            <a:rPr lang="en-GB" sz="2100" kern="1200"/>
            <a:t>Sector Networks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/Age NI</a:t>
          </a:r>
          <a:endParaRPr lang="en-GB" sz="2100" kern="1200" dirty="0"/>
        </a:p>
      </dsp:txBody>
      <dsp:txXfrm>
        <a:off x="3417712" y="1146588"/>
        <a:ext cx="1382869" cy="1382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57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45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77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96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21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5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56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3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2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72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34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7C1D-E8EE-419B-B3C8-681F91E5A40A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8908B-AE39-41C5-A568-4322EF507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31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F00C997-E5BF-9B06-6B8B-DCDA00CE2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981" y="1272049"/>
            <a:ext cx="6013415" cy="18698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02BCEF-B191-DD69-6BF6-B07EC0E611AA}"/>
              </a:ext>
            </a:extLst>
          </p:cNvPr>
          <p:cNvSpPr txBox="1"/>
          <p:nvPr/>
        </p:nvSpPr>
        <p:spPr>
          <a:xfrm>
            <a:off x="3344877" y="3868420"/>
            <a:ext cx="5886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All Party Group on Ageing and Older People</a:t>
            </a:r>
          </a:p>
          <a:p>
            <a:pPr algn="ctr"/>
            <a:endParaRPr lang="en-GB" sz="2000" b="1" dirty="0">
              <a:latin typeface="Arial" panose="020B0604020202020204" pitchFamily="34" charset="0"/>
            </a:endParaRPr>
          </a:p>
          <a:p>
            <a:pPr algn="ctr"/>
            <a:r>
              <a:rPr lang="en-GB" sz="2000" b="1" dirty="0">
                <a:latin typeface="Arial" panose="020B0604020202020204" pitchFamily="34" charset="0"/>
              </a:rPr>
              <a:t>29</a:t>
            </a:r>
            <a:r>
              <a:rPr lang="en-GB" sz="2000" b="1" baseline="30000" dirty="0">
                <a:latin typeface="Arial" panose="020B0604020202020204" pitchFamily="34" charset="0"/>
              </a:rPr>
              <a:t>th</a:t>
            </a:r>
            <a:r>
              <a:rPr lang="en-GB" sz="2000" b="1" dirty="0">
                <a:latin typeface="Arial" panose="020B0604020202020204" pitchFamily="34" charset="0"/>
              </a:rPr>
              <a:t> March, 2023</a:t>
            </a:r>
          </a:p>
          <a:p>
            <a:pPr algn="ctr"/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29983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F00C997-E5BF-9B06-6B8B-DCDA00CE2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6400" y="242888"/>
            <a:ext cx="3760501" cy="11693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77A88C-E350-F977-6370-495BAFDB8C2C}"/>
              </a:ext>
            </a:extLst>
          </p:cNvPr>
          <p:cNvSpPr txBox="1"/>
          <p:nvPr/>
        </p:nvSpPr>
        <p:spPr>
          <a:xfrm>
            <a:off x="405099" y="535155"/>
            <a:ext cx="5219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/>
              <a:t>Where we are now...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0AA7809-1150-8C96-33AE-C43F55566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483819"/>
              </p:ext>
            </p:extLst>
          </p:nvPr>
        </p:nvGraphicFramePr>
        <p:xfrm>
          <a:off x="1414381" y="2107894"/>
          <a:ext cx="9229726" cy="4053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76751">
                  <a:extLst>
                    <a:ext uri="{9D8B030D-6E8A-4147-A177-3AD203B41FA5}">
                      <a16:colId xmlns:a16="http://schemas.microsoft.com/office/drawing/2014/main" val="1536822644"/>
                    </a:ext>
                  </a:extLst>
                </a:gridCol>
                <a:gridCol w="4752975">
                  <a:extLst>
                    <a:ext uri="{9D8B030D-6E8A-4147-A177-3AD203B41FA5}">
                      <a16:colId xmlns:a16="http://schemas.microsoft.com/office/drawing/2014/main" val="3132759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Priority Themes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Agreed Actions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95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NI Network Steering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Two year action plan to be developed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166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Resourcing of Age Sector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Thematic subgroup to be developed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109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Thematic subgroup to be developed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29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</a:rPr>
                        <a:t>Communication and Information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Thematic subgroup to be developed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32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Age Friendly Design Principles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Thematic subgroup to be developed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942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55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9C84A48-0F53-061D-C74F-7069E28E3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200" y="1371943"/>
            <a:ext cx="1386150" cy="4877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73F661-E63F-58E2-CF8C-7F48895D1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4504" y="1762590"/>
            <a:ext cx="4384288" cy="8791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49A4B4E-590C-3EAF-1CEB-B44C138DED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5606" y="3196881"/>
            <a:ext cx="1258805" cy="12168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8C2175-B207-D649-1420-2A20452DED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3244" y="4976445"/>
            <a:ext cx="1162500" cy="11237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31F1584-B7A3-728B-C003-0679B5FC61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5304" y="1417317"/>
            <a:ext cx="1248316" cy="12168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3B18A28-DC6C-D17D-2E96-8B0695F3CC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59170" y="1615803"/>
            <a:ext cx="800584" cy="9470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EE400EE-8832-937F-8588-FADCBD740A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3371" y="3196881"/>
            <a:ext cx="1443471" cy="5142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1503636-3B90-AC3A-3541-706D2126C0F3}"/>
              </a:ext>
            </a:extLst>
          </p:cNvPr>
          <p:cNvSpPr txBox="1"/>
          <p:nvPr/>
        </p:nvSpPr>
        <p:spPr>
          <a:xfrm>
            <a:off x="2904903" y="373385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Additional priority themes developed with thematic </a:t>
            </a:r>
          </a:p>
          <a:p>
            <a:r>
              <a:rPr lang="en-US" dirty="0"/>
              <a:t>sub-groups and associated targets. </a:t>
            </a:r>
            <a:r>
              <a:rPr lang="en-US" dirty="0" err="1"/>
              <a:t>i.e</a:t>
            </a:r>
            <a:r>
              <a:rPr lang="en-US" dirty="0"/>
              <a:t> Housing, Employment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28A653D-80CF-2D08-B790-B8FE8B82FF6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09636" y="734456"/>
            <a:ext cx="2901948" cy="290194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7C7D2CA-2CE8-E386-2999-97A8AA5F04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41219" y="1478233"/>
            <a:ext cx="1438781" cy="143878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B8B1DF6-FD31-1208-A0CE-5C944A0208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96454" y="271916"/>
            <a:ext cx="1774090" cy="177409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1DC6A2E-F161-B904-6308-20FF6609F8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562759" y="5751490"/>
            <a:ext cx="2241480" cy="69741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8EF498A-00CE-77F8-E826-0C43DDC9A017}"/>
              </a:ext>
            </a:extLst>
          </p:cNvPr>
          <p:cNvSpPr txBox="1"/>
          <p:nvPr/>
        </p:nvSpPr>
        <p:spPr>
          <a:xfrm>
            <a:off x="2916251" y="540063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Age-Friendly implemented at all levels including Central Government, Local Government and third sector.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113C30-6F8D-D396-AA21-43EDEC53FFD0}"/>
              </a:ext>
            </a:extLst>
          </p:cNvPr>
          <p:cNvSpPr txBox="1"/>
          <p:nvPr/>
        </p:nvSpPr>
        <p:spPr>
          <a:xfrm>
            <a:off x="676318" y="351490"/>
            <a:ext cx="6313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/>
              <a:t>Where we would like to be in …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9F58D67-A1A8-22BE-55EB-E2FDB619E81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93371" y="4888689"/>
            <a:ext cx="1443471" cy="52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7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95BEF3-B640-B2D9-E49F-8F1C08A74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15" y="286718"/>
            <a:ext cx="11163766" cy="62845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1610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F00C997-E5BF-9B06-6B8B-DCDA00CE2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4479" y="79958"/>
            <a:ext cx="2718613" cy="8453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77A88C-E350-F977-6370-495BAFDB8C2C}"/>
              </a:ext>
            </a:extLst>
          </p:cNvPr>
          <p:cNvSpPr txBox="1"/>
          <p:nvPr/>
        </p:nvSpPr>
        <p:spPr>
          <a:xfrm>
            <a:off x="405099" y="1025683"/>
            <a:ext cx="5219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/>
              <a:t>How do we get there…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5304EA-AC50-51B3-6B17-6897053DC06B}"/>
              </a:ext>
            </a:extLst>
          </p:cNvPr>
          <p:cNvSpPr txBox="1"/>
          <p:nvPr/>
        </p:nvSpPr>
        <p:spPr>
          <a:xfrm>
            <a:off x="614387" y="1900939"/>
            <a:ext cx="83888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Effective resourcing of Age-Sector Networks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Continued support and resourcing of Age-Friendly </a:t>
            </a:r>
          </a:p>
          <a:p>
            <a:r>
              <a:rPr lang="en-GB" dirty="0"/>
              <a:t>      Programmes in 11 Council areas across 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Resourcing and support of Age-Friendly Network NI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E17B60-0179-50E8-D2B7-5481CE2A0041}"/>
              </a:ext>
            </a:extLst>
          </p:cNvPr>
          <p:cNvSpPr txBox="1"/>
          <p:nvPr/>
        </p:nvSpPr>
        <p:spPr>
          <a:xfrm>
            <a:off x="614387" y="3922788"/>
            <a:ext cx="4229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/>
              <a:t>How could APG support this vision?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82D598-3C95-8425-412A-C465A8FABC1F}"/>
              </a:ext>
            </a:extLst>
          </p:cNvPr>
          <p:cNvSpPr txBox="1"/>
          <p:nvPr/>
        </p:nvSpPr>
        <p:spPr>
          <a:xfrm>
            <a:off x="614387" y="5042944"/>
            <a:ext cx="9046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Roberto"/>
              </a:rPr>
              <a:t>Support to secure funding for two staff members to support and drive delivery of proposed Age-Friendly Network NI action plan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Robert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Roberto"/>
              </a:rPr>
              <a:t>Advocate for Age-Friendly at all levels in Central Government support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3421CD2-D32B-93E4-4329-B78B6498B4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479715"/>
              </p:ext>
            </p:extLst>
          </p:nvPr>
        </p:nvGraphicFramePr>
        <p:xfrm>
          <a:off x="6697681" y="919414"/>
          <a:ext cx="5089220" cy="367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230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F00C997-E5BF-9B06-6B8B-DCDA00CE2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4479" y="79958"/>
            <a:ext cx="2718613" cy="8453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77A88C-E350-F977-6370-495BAFDB8C2C}"/>
              </a:ext>
            </a:extLst>
          </p:cNvPr>
          <p:cNvSpPr txBox="1"/>
          <p:nvPr/>
        </p:nvSpPr>
        <p:spPr>
          <a:xfrm>
            <a:off x="3758268" y="2321004"/>
            <a:ext cx="72438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i="1" dirty="0"/>
              <a:t>Questions…</a:t>
            </a:r>
          </a:p>
        </p:txBody>
      </p:sp>
    </p:spTree>
    <p:extLst>
      <p:ext uri="{BB962C8B-B14F-4D97-AF65-F5344CB8AC3E}">
        <p14:creationId xmlns:p14="http://schemas.microsoft.com/office/powerpoint/2010/main" val="2384146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ef94de3-d360-428d-9165-749d583eace2">
      <Terms xmlns="http://schemas.microsoft.com/office/infopath/2007/PartnerControls"/>
    </lcf76f155ced4ddcb4097134ff3c332f>
    <TaxCatchAll xmlns="30a2b7e5-d31c-4396-9181-ea7470ca2b8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96A7C91DE6BB43A439E83E5A1841BF" ma:contentTypeVersion="13" ma:contentTypeDescription="Create a new document." ma:contentTypeScope="" ma:versionID="5c4d8a11ae9cec286ed7f7c6a426ba8a">
  <xsd:schema xmlns:xsd="http://www.w3.org/2001/XMLSchema" xmlns:xs="http://www.w3.org/2001/XMLSchema" xmlns:p="http://schemas.microsoft.com/office/2006/metadata/properties" xmlns:ns2="6ef94de3-d360-428d-9165-749d583eace2" xmlns:ns3="30a2b7e5-d31c-4396-9181-ea7470ca2b81" targetNamespace="http://schemas.microsoft.com/office/2006/metadata/properties" ma:root="true" ma:fieldsID="f67f84e8b70edc14748ab90d402b20fe" ns2:_="" ns3:_="">
    <xsd:import namespace="6ef94de3-d360-428d-9165-749d583eace2"/>
    <xsd:import namespace="30a2b7e5-d31c-4396-9181-ea7470ca2b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f94de3-d360-428d-9165-749d583eac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6ca3e53-dcdd-4123-b086-6df5bfa76c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a2b7e5-d31c-4396-9181-ea7470ca2b8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d99bdb10-2844-4af6-9dd5-a8ca72eff103}" ma:internalName="TaxCatchAll" ma:showField="CatchAllData" ma:web="30a2b7e5-d31c-4396-9181-ea7470ca2b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DA500C-EC5D-44F7-87A7-395BD5FAA87C}">
  <ds:schemaRefs>
    <ds:schemaRef ds:uri="http://schemas.microsoft.com/office/2006/metadata/properties"/>
    <ds:schemaRef ds:uri="http://schemas.microsoft.com/office/infopath/2007/PartnerControls"/>
    <ds:schemaRef ds:uri="6ef94de3-d360-428d-9165-749d583eace2"/>
    <ds:schemaRef ds:uri="30a2b7e5-d31c-4396-9181-ea7470ca2b81"/>
  </ds:schemaRefs>
</ds:datastoreItem>
</file>

<file path=customXml/itemProps2.xml><?xml version="1.0" encoding="utf-8"?>
<ds:datastoreItem xmlns:ds="http://schemas.openxmlformats.org/officeDocument/2006/customXml" ds:itemID="{3CEE3C64-CBD1-49BF-9BB8-74C8E29309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DCF5AD-D49A-4650-A6C9-AB8BB8942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f94de3-d360-428d-9165-749d583eace2"/>
    <ds:schemaRef ds:uri="30a2b7e5-d31c-4396-9181-ea7470ca2b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191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Roberto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Hinphey</dc:creator>
  <cp:lastModifiedBy>Jenny Marshall (Agewell)</cp:lastModifiedBy>
  <cp:revision>2</cp:revision>
  <dcterms:created xsi:type="dcterms:W3CDTF">2023-03-22T09:24:45Z</dcterms:created>
  <dcterms:modified xsi:type="dcterms:W3CDTF">2023-03-27T14:00:19Z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0x0101001C96A7C91DE6BB43A439E83E5A1841BF</vt:lpwstr>
  </property>
  <property fmtid="{D5CDD505-2E9C-101B-9397-08002B2CF9AE}" pid="3" name="MediaServiceImageTags">
    <vt:lpwstr/>
  </property>
</Properties>
</file>